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275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52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76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71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15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95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54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09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728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70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12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5E872-173B-4C8B-83A1-DC8949CDA38C}" type="datetimeFigureOut">
              <a:rPr kumimoji="1" lang="ja-JP" altLang="en-US" smtClean="0"/>
              <a:t>2010/8/15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67D5B-7A5E-4210-B539-A01DBA5B9C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Procedure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Create your directory in /work1/RSM</a:t>
            </a:r>
            <a:br>
              <a:rPr kumimoji="1" lang="en-US" altLang="ja-JP" dirty="0" smtClean="0"/>
            </a:br>
            <a:r>
              <a:rPr kumimoji="1" lang="en-US" altLang="ja-JP" dirty="0" smtClean="0"/>
              <a:t>(you may continue using the directory you made in the morning)</a:t>
            </a:r>
          </a:p>
          <a:p>
            <a:r>
              <a:rPr lang="en-US" altLang="ja-JP" dirty="0" smtClean="0"/>
              <a:t>Data location</a:t>
            </a:r>
          </a:p>
          <a:p>
            <a:pPr lvl="1"/>
            <a:r>
              <a:rPr lang="en-US" altLang="ja-JP" dirty="0"/>
              <a:t>/</a:t>
            </a:r>
            <a:r>
              <a:rPr lang="en-US" altLang="ja-JP" dirty="0" smtClean="0"/>
              <a:t>work1/RSM/sun/RSM-course1.tar (140MB)</a:t>
            </a:r>
          </a:p>
          <a:p>
            <a:r>
              <a:rPr lang="en-US" altLang="ja-JP" dirty="0"/>
              <a:t>Copy </a:t>
            </a:r>
            <a:r>
              <a:rPr lang="en-US" altLang="ja-JP" dirty="0" smtClean="0"/>
              <a:t>RSM-course1.tar to your directory. </a:t>
            </a:r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 smtClean="0"/>
              <a:t>DO NOT COPY into /home directory!!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7545" y="4428401"/>
            <a:ext cx="8280919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fontAlgn="auto" latinLnBrk="1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ourier" pitchFamily="49" charset="0"/>
              </a:rPr>
              <a:t>$ </a:t>
            </a:r>
            <a:r>
              <a:rPr lang="en-US" altLang="ja-JP" sz="1600" dirty="0" err="1">
                <a:latin typeface="Courier" pitchFamily="49" charset="0"/>
              </a:rPr>
              <a:t>cp</a:t>
            </a:r>
            <a:r>
              <a:rPr lang="en-US" altLang="ja-JP" sz="1600" dirty="0">
                <a:latin typeface="Courier" pitchFamily="49" charset="0"/>
              </a:rPr>
              <a:t> /work1/RSM/sun/RSM-course1.tar /work1/RSM/[</a:t>
            </a:r>
            <a:r>
              <a:rPr lang="en-US" altLang="ja-JP" sz="1600" dirty="0" err="1">
                <a:latin typeface="Courier" pitchFamily="49" charset="0"/>
              </a:rPr>
              <a:t>your_name</a:t>
            </a:r>
            <a:r>
              <a:rPr lang="en-US" altLang="ja-JP" sz="1600" dirty="0">
                <a:latin typeface="Courier" pitchFamily="49" charset="0"/>
              </a:rPr>
              <a:t>]/</a:t>
            </a:r>
          </a:p>
          <a:p>
            <a:pPr eaLnBrk="0" fontAlgn="auto" latinLnBrk="1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ourier" pitchFamily="49" charset="0"/>
              </a:rPr>
              <a:t>$ tar -</a:t>
            </a:r>
            <a:r>
              <a:rPr lang="en-US" altLang="ja-JP" sz="1600" dirty="0" err="1">
                <a:latin typeface="Courier" pitchFamily="49" charset="0"/>
              </a:rPr>
              <a:t>xvf</a:t>
            </a:r>
            <a:r>
              <a:rPr lang="en-US" altLang="ja-JP" sz="1600" dirty="0">
                <a:latin typeface="Courier" pitchFamily="49" charset="0"/>
              </a:rPr>
              <a:t> RSM-course1.tar</a:t>
            </a:r>
          </a:p>
        </p:txBody>
      </p:sp>
    </p:spTree>
    <p:extLst>
      <p:ext uri="{BB962C8B-B14F-4D97-AF65-F5344CB8AC3E}">
        <p14:creationId xmlns:p14="http://schemas.microsoft.com/office/powerpoint/2010/main" val="161242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Compiling the programs.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Go to either </a:t>
            </a:r>
            <a:r>
              <a:rPr lang="en-US" altLang="ja-JP" dirty="0" err="1" smtClean="0"/>
              <a:t>prog-pcp</a:t>
            </a:r>
            <a:r>
              <a:rPr lang="en-US" altLang="ja-JP" dirty="0" smtClean="0"/>
              <a:t> or prog-t2m</a:t>
            </a:r>
          </a:p>
          <a:p>
            <a:r>
              <a:rPr lang="en-US" altLang="ja-JP" dirty="0" smtClean="0"/>
              <a:t>run </a:t>
            </a:r>
            <a:r>
              <a:rPr lang="en-US" altLang="ja-JP" dirty="0" err="1" smtClean="0"/>
              <a:t>ifort</a:t>
            </a:r>
            <a:r>
              <a:rPr lang="en-US" altLang="ja-JP" dirty="0" smtClean="0"/>
              <a:t> with “-assume </a:t>
            </a:r>
            <a:r>
              <a:rPr lang="en-US" altLang="ja-JP" dirty="0" err="1" smtClean="0"/>
              <a:t>byterecl</a:t>
            </a:r>
            <a:r>
              <a:rPr lang="en-US" altLang="ja-JP" dirty="0" smtClean="0"/>
              <a:t>” and “-convert </a:t>
            </a:r>
            <a:r>
              <a:rPr lang="en-US" altLang="ja-JP" dirty="0" err="1" smtClean="0"/>
              <a:t>big_endian</a:t>
            </a:r>
            <a:r>
              <a:rPr lang="en-US" altLang="ja-JP" dirty="0" smtClean="0"/>
              <a:t>”, and run the program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7545" y="3485326"/>
            <a:ext cx="8280919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fontAlgn="auto" latinLnBrk="1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ourier" pitchFamily="49" charset="0"/>
              </a:rPr>
              <a:t>$ cd </a:t>
            </a:r>
            <a:r>
              <a:rPr lang="en-US" altLang="ja-JP" sz="1600" dirty="0" err="1" smtClean="0">
                <a:latin typeface="Courier" pitchFamily="49" charset="0"/>
              </a:rPr>
              <a:t>prog-pcp</a:t>
            </a:r>
            <a:endParaRPr lang="en-US" altLang="ja-JP" sz="1600" dirty="0" smtClean="0">
              <a:latin typeface="Courier" pitchFamily="49" charset="0"/>
            </a:endParaRPr>
          </a:p>
          <a:p>
            <a:pPr eaLnBrk="0" fontAlgn="auto" latinLnBrk="1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ourier" pitchFamily="49" charset="0"/>
              </a:rPr>
              <a:t>$ </a:t>
            </a:r>
            <a:r>
              <a:rPr lang="en-US" altLang="ja-JP" sz="1600" dirty="0" err="1">
                <a:latin typeface="Courier" pitchFamily="49" charset="0"/>
              </a:rPr>
              <a:t>ifort</a:t>
            </a:r>
            <a:r>
              <a:rPr lang="en-US" altLang="ja-JP" sz="1600" dirty="0">
                <a:latin typeface="Courier" pitchFamily="49" charset="0"/>
              </a:rPr>
              <a:t> -assume </a:t>
            </a:r>
            <a:r>
              <a:rPr lang="en-US" altLang="ja-JP" sz="1600" dirty="0" err="1">
                <a:latin typeface="Courier" pitchFamily="49" charset="0"/>
              </a:rPr>
              <a:t>byterecl</a:t>
            </a:r>
            <a:r>
              <a:rPr lang="en-US" altLang="ja-JP" sz="1600" dirty="0">
                <a:latin typeface="Courier" pitchFamily="49" charset="0"/>
              </a:rPr>
              <a:t> -convert </a:t>
            </a:r>
            <a:r>
              <a:rPr lang="en-US" altLang="ja-JP" sz="1600" dirty="0" err="1">
                <a:latin typeface="Courier" pitchFamily="49" charset="0"/>
              </a:rPr>
              <a:t>big_endian</a:t>
            </a:r>
            <a:r>
              <a:rPr lang="en-US" altLang="ja-JP" sz="1600" dirty="0">
                <a:latin typeface="Courier" pitchFamily="49" charset="0"/>
              </a:rPr>
              <a:t>  clm-car1.f </a:t>
            </a:r>
            <a:r>
              <a:rPr lang="en-US" altLang="ja-JP" sz="1600" dirty="0" smtClean="0">
                <a:latin typeface="Courier" pitchFamily="49" charset="0"/>
              </a:rPr>
              <a:t>-o clm-car1</a:t>
            </a:r>
          </a:p>
          <a:p>
            <a:pPr eaLnBrk="0" fontAlgn="auto" latinLnBrk="1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ourier" pitchFamily="49" charset="0"/>
              </a:rPr>
              <a:t>$ ./clm-car1</a:t>
            </a:r>
          </a:p>
          <a:p>
            <a:pPr eaLnBrk="0" fontAlgn="auto" latinLnBrk="1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ourier" pitchFamily="49" charset="0"/>
              </a:rPr>
              <a:t>Do similar process for all .f files.</a:t>
            </a:r>
          </a:p>
          <a:p>
            <a:pPr eaLnBrk="0" fontAlgn="auto" latinLnBrk="1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50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Tasks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Compare</a:t>
            </a:r>
            <a:r>
              <a:rPr kumimoji="1" lang="en-US" altLang="ja-JP" dirty="0" smtClean="0"/>
              <a:t> Historical run and 20C DS data.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Calculate differences between 20C and 21C DS data, with statistical significance.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Compare differences between CCSM and GFDL DS data, with statistical significance.</a:t>
            </a:r>
          </a:p>
          <a:p>
            <a:pPr marL="971550" lvl="1" indent="-514350">
              <a:buFont typeface="+mj-lt"/>
              <a:buAutoNum type="arabicPeriod"/>
            </a:pP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165" y="3933056"/>
            <a:ext cx="4792067" cy="267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直線矢印コネクタ 4"/>
          <p:cNvCxnSpPr/>
          <p:nvPr/>
        </p:nvCxnSpPr>
        <p:spPr>
          <a:xfrm>
            <a:off x="3995936" y="4437112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4067944" y="40050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1</a:t>
            </a:r>
            <a:endParaRPr kumimoji="1" lang="ja-JP" altLang="en-US" sz="24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56176" y="49411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2</a:t>
            </a:r>
            <a:endParaRPr kumimoji="1" lang="ja-JP" altLang="en-US" sz="2400" b="1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6156176" y="4941168"/>
            <a:ext cx="0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6660232" y="5694347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6732240" y="526229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3</a:t>
            </a:r>
            <a:endParaRPr kumimoji="1" lang="ja-JP" altLang="en-US" sz="24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95027" y="550794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CCSM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077864" y="549864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GFDL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796136" y="461646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CCSM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757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115</Words>
  <Application>Microsoft Office PowerPoint</Application>
  <PresentationFormat>画面に合わせる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Procedure</vt:lpstr>
      <vt:lpstr>Compiling the programs.</vt:lpstr>
      <vt:lpstr>Tasks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kei</dc:creator>
  <cp:lastModifiedBy>kei</cp:lastModifiedBy>
  <cp:revision>10</cp:revision>
  <dcterms:created xsi:type="dcterms:W3CDTF">2010-08-12T05:45:52Z</dcterms:created>
  <dcterms:modified xsi:type="dcterms:W3CDTF">2010-08-15T14:36:52Z</dcterms:modified>
</cp:coreProperties>
</file>