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8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49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1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73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5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33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22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07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3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15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9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DEED-2C16-4BC8-81C6-89F76E1360E8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F3AF-29B0-481F-B8B8-AC5D2CA18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42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1470025"/>
          </a:xfrm>
        </p:spPr>
        <p:txBody>
          <a:bodyPr>
            <a:noAutofit/>
          </a:bodyPr>
          <a:lstStyle/>
          <a:p>
            <a:r>
              <a:rPr kumimoji="1" lang="en-US" altLang="ja-JP" sz="1800" dirty="0" smtClean="0"/>
              <a:t>CREST</a:t>
            </a:r>
            <a:br>
              <a:rPr kumimoji="1" lang="en-US" altLang="ja-JP" sz="1800" dirty="0" smtClean="0"/>
            </a:br>
            <a:r>
              <a:rPr lang="ja-JP" altLang="ja-JP" sz="1200" dirty="0" smtClean="0"/>
              <a:t>持続可能な水利用を実現する革新的な技術とシステム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800" b="1" dirty="0" smtClean="0"/>
              <a:t>安全で持続可能な水利用のための放射性物質移流拡散シミュレータの開発</a:t>
            </a:r>
            <a:r>
              <a:rPr lang="en-US" altLang="ja-JP" sz="1800" b="1" dirty="0" smtClean="0"/>
              <a:t/>
            </a:r>
            <a:br>
              <a:rPr lang="en-US" altLang="ja-JP" sz="1800" b="1" dirty="0" smtClean="0"/>
            </a:br>
            <a:r>
              <a:rPr lang="ja-JP" altLang="en-US" sz="500" b="1" dirty="0" smtClean="0">
                <a:solidFill>
                  <a:schemeClr val="bg1"/>
                </a:solidFill>
              </a:rPr>
              <a:t>あ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endParaRPr kumimoji="1" lang="ja-JP" altLang="en-US" sz="1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東京大学　</a:t>
            </a:r>
            <a:r>
              <a:rPr lang="ja-JP" altLang="en-US" sz="2400" dirty="0"/>
              <a:t>大気海洋研究所</a:t>
            </a:r>
            <a:endParaRPr lang="en-US" altLang="ja-JP" sz="2400" dirty="0" smtClean="0"/>
          </a:p>
          <a:p>
            <a:r>
              <a:rPr lang="ja-JP" altLang="en-US" sz="2400" dirty="0" smtClean="0"/>
              <a:t>芳村圭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Eun-Chul</a:t>
            </a:r>
            <a:r>
              <a:rPr lang="en-US" altLang="ja-JP" sz="2400" dirty="0" smtClean="0"/>
              <a:t> Chang/</a:t>
            </a:r>
            <a:r>
              <a:rPr lang="ja-JP" altLang="en-US" sz="2400" dirty="0" smtClean="0"/>
              <a:t>佐谷茜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342490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大気拡散シミュレーション分野</a:t>
            </a:r>
            <a:endParaRPr kumimoji="1" lang="en-US" altLang="ja-JP" sz="4400" dirty="0" smtClean="0"/>
          </a:p>
          <a:p>
            <a:pPr algn="ctr"/>
            <a:r>
              <a:rPr kumimoji="1" lang="ja-JP" altLang="en-US" sz="4400" dirty="0" smtClean="0"/>
              <a:t>現状についての</a:t>
            </a:r>
            <a:r>
              <a:rPr kumimoji="1" lang="ja-JP" altLang="en-US" sz="4400" dirty="0" smtClean="0"/>
              <a:t>報告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en-US" altLang="ja-JP" sz="4400" dirty="0" smtClean="0"/>
              <a:t>@2013/6/3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404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進捗状況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ja-JP" altLang="en-US" dirty="0" smtClean="0"/>
              <a:t>セミラグランジアンスキーム導入による問題とその解消（</a:t>
            </a:r>
            <a:r>
              <a:rPr lang="en-US" altLang="ja-JP" dirty="0" err="1" smtClean="0"/>
              <a:t>Eun-Chul</a:t>
            </a:r>
            <a:r>
              <a:rPr lang="ja-JP" altLang="en-US" dirty="0" err="1" smtClean="0"/>
              <a:t>さん</a:t>
            </a:r>
            <a:r>
              <a:rPr lang="ja-JP" altLang="en-US" dirty="0" smtClean="0"/>
              <a:t>発表）</a:t>
            </a:r>
            <a:endParaRPr lang="en-US" altLang="ja-JP" dirty="0" smtClean="0"/>
          </a:p>
          <a:p>
            <a:r>
              <a:rPr kumimoji="1" lang="ja-JP" altLang="en-US" dirty="0" smtClean="0"/>
              <a:t>河川モデルの導入・陸面での沈着／再飛散過程のモデリング</a:t>
            </a:r>
            <a:endParaRPr kumimoji="1" lang="en-US" altLang="ja-JP" dirty="0" smtClean="0"/>
          </a:p>
          <a:p>
            <a:r>
              <a:rPr lang="en-US" altLang="ja-JP" dirty="0"/>
              <a:t>2</a:t>
            </a:r>
            <a:r>
              <a:rPr lang="ja-JP" altLang="en-US" dirty="0"/>
              <a:t>名</a:t>
            </a:r>
            <a:r>
              <a:rPr lang="en-US" altLang="ja-JP" dirty="0"/>
              <a:t>RA</a:t>
            </a:r>
            <a:r>
              <a:rPr lang="ja-JP" altLang="en-US" dirty="0"/>
              <a:t>（佐藤・魏）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大堀川</a:t>
            </a:r>
            <a:r>
              <a:rPr lang="ja-JP" altLang="en-US" dirty="0" smtClean="0"/>
              <a:t>サンプリング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今後の予定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630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s137_ver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1363" y="26295"/>
            <a:ext cx="5151437" cy="3402705"/>
          </a:xfrm>
          <a:prstGeom prst="rect">
            <a:avLst/>
          </a:prstGeom>
        </p:spPr>
      </p:pic>
      <p:pic>
        <p:nvPicPr>
          <p:cNvPr id="5" name="cs137_sl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200" y="3505200"/>
            <a:ext cx="5189537" cy="33138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5800" y="457200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Spectral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600" y="3974068"/>
            <a:ext cx="171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Semi </a:t>
            </a:r>
            <a:r>
              <a:rPr kumimoji="1" lang="en-US" altLang="ja-JP" dirty="0" err="1" smtClean="0"/>
              <a:t>Lagrangian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38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56</Words>
  <Application>Microsoft Office PowerPoint</Application>
  <PresentationFormat>画面に合わせる (4:3)</PresentationFormat>
  <Paragraphs>16</Paragraphs>
  <Slides>3</Slides>
  <Notes>0</Notes>
  <HiddenSlides>0</HiddenSlides>
  <MMClips>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CREST 持続可能な水利用を実現する革新的な技術とシステム 安全で持続可能な水利用のための放射性物質移流拡散シミュレータの開発 あ </vt:lpstr>
      <vt:lpstr>進捗状況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CREST 持続可能な水利用を実現する革新的な技術とシステム 安全で持続可能な水利用のための放射性物質移流拡散シミュレータの開発 あ </dc:title>
  <dc:creator>Kei Yoshimura</dc:creator>
  <cp:lastModifiedBy>Kei Yoshimura</cp:lastModifiedBy>
  <cp:revision>6</cp:revision>
  <dcterms:created xsi:type="dcterms:W3CDTF">2012-11-21T01:50:44Z</dcterms:created>
  <dcterms:modified xsi:type="dcterms:W3CDTF">2013-06-03T02:06:35Z</dcterms:modified>
</cp:coreProperties>
</file>