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58" r:id="rId4"/>
    <p:sldId id="259" r:id="rId5"/>
    <p:sldId id="260" r:id="rId6"/>
    <p:sldId id="267" r:id="rId7"/>
    <p:sldId id="261" r:id="rId8"/>
    <p:sldId id="262" r:id="rId9"/>
    <p:sldId id="263" r:id="rId10"/>
    <p:sldId id="271" r:id="rId11"/>
    <p:sldId id="277" r:id="rId12"/>
    <p:sldId id="274" r:id="rId13"/>
    <p:sldId id="272" r:id="rId14"/>
    <p:sldId id="278" r:id="rId15"/>
    <p:sldId id="279" r:id="rId16"/>
    <p:sldId id="280" r:id="rId17"/>
    <p:sldId id="281" r:id="rId18"/>
    <p:sldId id="283" r:id="rId19"/>
    <p:sldId id="290" r:id="rId20"/>
    <p:sldId id="289" r:id="rId21"/>
    <p:sldId id="295" r:id="rId22"/>
    <p:sldId id="296" r:id="rId23"/>
    <p:sldId id="273" r:id="rId24"/>
    <p:sldId id="264" r:id="rId25"/>
    <p:sldId id="268" r:id="rId26"/>
    <p:sldId id="265" r:id="rId27"/>
    <p:sldId id="269" r:id="rId28"/>
    <p:sldId id="287" r:id="rId29"/>
    <p:sldId id="288" r:id="rId30"/>
    <p:sldId id="266" r:id="rId31"/>
    <p:sldId id="275" r:id="rId32"/>
    <p:sldId id="294" r:id="rId33"/>
    <p:sldId id="276" r:id="rId34"/>
    <p:sldId id="282" r:id="rId35"/>
    <p:sldId id="284" r:id="rId36"/>
    <p:sldId id="285" r:id="rId37"/>
    <p:sldId id="286" r:id="rId38"/>
    <p:sldId id="291" r:id="rId39"/>
    <p:sldId id="292" r:id="rId40"/>
    <p:sldId id="293" r:id="rId41"/>
    <p:sldId id="297" r:id="rId42"/>
    <p:sldId id="298" r:id="rId4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354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CCC02-BF1F-4F76-B45C-921D90837CAD}" type="datetimeFigureOut">
              <a:rPr kumimoji="1" lang="ja-JP" altLang="en-US" smtClean="0"/>
              <a:t>2013/9/10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7B6A-F40A-4CDB-8B10-15F7917F68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991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CCC02-BF1F-4F76-B45C-921D90837CAD}" type="datetimeFigureOut">
              <a:rPr kumimoji="1" lang="ja-JP" altLang="en-US" smtClean="0"/>
              <a:t>2013/9/10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7B6A-F40A-4CDB-8B10-15F7917F68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028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CCC02-BF1F-4F76-B45C-921D90837CAD}" type="datetimeFigureOut">
              <a:rPr kumimoji="1" lang="ja-JP" altLang="en-US" smtClean="0"/>
              <a:t>2013/9/10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7B6A-F40A-4CDB-8B10-15F7917F68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6403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CCC02-BF1F-4F76-B45C-921D90837CAD}" type="datetimeFigureOut">
              <a:rPr kumimoji="1" lang="ja-JP" altLang="en-US" smtClean="0"/>
              <a:t>2013/9/10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7B6A-F40A-4CDB-8B10-15F7917F68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3147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CCC02-BF1F-4F76-B45C-921D90837CAD}" type="datetimeFigureOut">
              <a:rPr kumimoji="1" lang="ja-JP" altLang="en-US" smtClean="0"/>
              <a:t>2013/9/10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7B6A-F40A-4CDB-8B10-15F7917F68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037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CCC02-BF1F-4F76-B45C-921D90837CAD}" type="datetimeFigureOut">
              <a:rPr kumimoji="1" lang="ja-JP" altLang="en-US" smtClean="0"/>
              <a:t>2013/9/10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7B6A-F40A-4CDB-8B10-15F7917F68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4154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CCC02-BF1F-4F76-B45C-921D90837CAD}" type="datetimeFigureOut">
              <a:rPr kumimoji="1" lang="ja-JP" altLang="en-US" smtClean="0"/>
              <a:t>2013/9/10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7B6A-F40A-4CDB-8B10-15F7917F68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527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CCC02-BF1F-4F76-B45C-921D90837CAD}" type="datetimeFigureOut">
              <a:rPr kumimoji="1" lang="ja-JP" altLang="en-US" smtClean="0"/>
              <a:t>2013/9/10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7B6A-F40A-4CDB-8B10-15F7917F68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1221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CCC02-BF1F-4F76-B45C-921D90837CAD}" type="datetimeFigureOut">
              <a:rPr kumimoji="1" lang="ja-JP" altLang="en-US" smtClean="0"/>
              <a:t>2013/9/10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7B6A-F40A-4CDB-8B10-15F7917F68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999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CCC02-BF1F-4F76-B45C-921D90837CAD}" type="datetimeFigureOut">
              <a:rPr kumimoji="1" lang="ja-JP" altLang="en-US" smtClean="0"/>
              <a:t>2013/9/10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7B6A-F40A-4CDB-8B10-15F7917F68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940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CCC02-BF1F-4F76-B45C-921D90837CAD}" type="datetimeFigureOut">
              <a:rPr kumimoji="1" lang="ja-JP" altLang="en-US" smtClean="0"/>
              <a:t>2013/9/10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7B6A-F40A-4CDB-8B10-15F7917F68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2991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CCC02-BF1F-4F76-B45C-921D90837CAD}" type="datetimeFigureOut">
              <a:rPr kumimoji="1" lang="ja-JP" altLang="en-US" smtClean="0"/>
              <a:t>2013/9/10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A7B6A-F40A-4CDB-8B10-15F7917F68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5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err="1" smtClean="0"/>
              <a:t>Mase</a:t>
            </a:r>
            <a:r>
              <a:rPr kumimoji="1" lang="en-US" altLang="ja-JP" dirty="0" smtClean="0"/>
              <a:t> Isotope Observation Campaign In 2013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438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248400" y="1524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/>
              <a:t>2013/06/24</a:t>
            </a:r>
          </a:p>
        </p:txBody>
      </p:sp>
    </p:spTree>
    <p:extLst>
      <p:ext uri="{BB962C8B-B14F-4D97-AF65-F5344CB8AC3E}">
        <p14:creationId xmlns:p14="http://schemas.microsoft.com/office/powerpoint/2010/main" val="416209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248400" y="1524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/>
              <a:t>2013/06/25</a:t>
            </a:r>
          </a:p>
        </p:txBody>
      </p:sp>
    </p:spTree>
    <p:extLst>
      <p:ext uri="{BB962C8B-B14F-4D97-AF65-F5344CB8AC3E}">
        <p14:creationId xmlns:p14="http://schemas.microsoft.com/office/powerpoint/2010/main" val="140484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248400" y="1524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/>
              <a:t>2013/07/02</a:t>
            </a:r>
          </a:p>
        </p:txBody>
      </p:sp>
    </p:spTree>
    <p:extLst>
      <p:ext uri="{BB962C8B-B14F-4D97-AF65-F5344CB8AC3E}">
        <p14:creationId xmlns:p14="http://schemas.microsoft.com/office/powerpoint/2010/main" val="55910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248400" y="1524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/>
              <a:t>2013/06/25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400800" y="3048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/>
              <a:t>2013/07/05</a:t>
            </a:r>
          </a:p>
        </p:txBody>
      </p:sp>
    </p:spTree>
    <p:extLst>
      <p:ext uri="{BB962C8B-B14F-4D97-AF65-F5344CB8AC3E}">
        <p14:creationId xmlns:p14="http://schemas.microsoft.com/office/powerpoint/2010/main" val="273694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400800" y="3048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/>
              <a:t>2013/07/13</a:t>
            </a:r>
          </a:p>
        </p:txBody>
      </p:sp>
    </p:spTree>
    <p:extLst>
      <p:ext uri="{BB962C8B-B14F-4D97-AF65-F5344CB8AC3E}">
        <p14:creationId xmlns:p14="http://schemas.microsoft.com/office/powerpoint/2010/main" val="377175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400800" y="3048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/>
              <a:t>2013/07/19</a:t>
            </a:r>
          </a:p>
        </p:txBody>
      </p:sp>
    </p:spTree>
    <p:extLst>
      <p:ext uri="{BB962C8B-B14F-4D97-AF65-F5344CB8AC3E}">
        <p14:creationId xmlns:p14="http://schemas.microsoft.com/office/powerpoint/2010/main" val="309329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400800" y="3048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/>
              <a:t>2013/07/22</a:t>
            </a:r>
          </a:p>
        </p:txBody>
      </p:sp>
    </p:spTree>
    <p:extLst>
      <p:ext uri="{BB962C8B-B14F-4D97-AF65-F5344CB8AC3E}">
        <p14:creationId xmlns:p14="http://schemas.microsoft.com/office/powerpoint/2010/main" val="41606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400800" y="3048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/>
              <a:t>2013/07/26</a:t>
            </a:r>
          </a:p>
        </p:txBody>
      </p:sp>
    </p:spTree>
    <p:extLst>
      <p:ext uri="{BB962C8B-B14F-4D97-AF65-F5344CB8AC3E}">
        <p14:creationId xmlns:p14="http://schemas.microsoft.com/office/powerpoint/2010/main" val="426906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400800" y="3048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/>
              <a:t>2013/08/05</a:t>
            </a:r>
          </a:p>
        </p:txBody>
      </p:sp>
    </p:spTree>
    <p:extLst>
      <p:ext uri="{BB962C8B-B14F-4D97-AF65-F5344CB8AC3E}">
        <p14:creationId xmlns:p14="http://schemas.microsoft.com/office/powerpoint/2010/main" val="81388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400800" y="3048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/>
              <a:t>2013/08/28</a:t>
            </a:r>
          </a:p>
        </p:txBody>
      </p:sp>
    </p:spTree>
    <p:extLst>
      <p:ext uri="{BB962C8B-B14F-4D97-AF65-F5344CB8AC3E}">
        <p14:creationId xmlns:p14="http://schemas.microsoft.com/office/powerpoint/2010/main" val="68989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248400" y="1524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/>
              <a:t>2012/10/30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1265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400800" y="3048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/>
              <a:t>2013/09/02</a:t>
            </a:r>
          </a:p>
        </p:txBody>
      </p:sp>
    </p:spTree>
    <p:extLst>
      <p:ext uri="{BB962C8B-B14F-4D97-AF65-F5344CB8AC3E}">
        <p14:creationId xmlns:p14="http://schemas.microsoft.com/office/powerpoint/2010/main" val="311245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400800" y="304800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/>
              <a:t>2013/09/10</a:t>
            </a:r>
          </a:p>
          <a:p>
            <a:pPr algn="r"/>
            <a:r>
              <a:rPr lang="en-US" altLang="ja-JP" sz="2800" dirty="0" smtClean="0"/>
              <a:t>Before Harvest</a:t>
            </a:r>
            <a:endParaRPr kumimoji="1"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32091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400800" y="304800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/>
              <a:t>2013/09/10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After Harvest</a:t>
            </a:r>
            <a:endParaRPr kumimoji="1"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298353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78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7" r="16010"/>
          <a:stretch/>
        </p:blipFill>
        <p:spPr bwMode="auto">
          <a:xfrm>
            <a:off x="533400" y="152400"/>
            <a:ext cx="8043472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33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3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3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8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9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248400" y="1524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/>
              <a:t>2013/04/17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3056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0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4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8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7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8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2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4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7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5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248400" y="152400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/>
              <a:t>2013/05/02</a:t>
            </a:r>
          </a:p>
          <a:p>
            <a:pPr algn="r"/>
            <a:r>
              <a:rPr lang="en-US" altLang="ja-JP" sz="2800" dirty="0" smtClean="0"/>
              <a:t>Planting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51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0" y="-857250"/>
            <a:ext cx="11430000" cy="85725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400800" y="3048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/>
              <a:t>2013/09/06</a:t>
            </a:r>
          </a:p>
        </p:txBody>
      </p:sp>
    </p:spTree>
    <p:extLst>
      <p:ext uri="{BB962C8B-B14F-4D97-AF65-F5344CB8AC3E}">
        <p14:creationId xmlns:p14="http://schemas.microsoft.com/office/powerpoint/2010/main" val="221853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6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1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105400" y="152400"/>
            <a:ext cx="388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/>
              <a:t>2013/05/20</a:t>
            </a:r>
            <a:br>
              <a:rPr kumimoji="1" lang="en-US" altLang="ja-JP" sz="2800" dirty="0" smtClean="0"/>
            </a:br>
            <a:r>
              <a:rPr kumimoji="1" lang="en-US" altLang="ja-JP" sz="2800" dirty="0" err="1" smtClean="0"/>
              <a:t>Prcp</a:t>
            </a:r>
            <a:r>
              <a:rPr kumimoji="1" lang="en-US" altLang="ja-JP" sz="2800" dirty="0" smtClean="0"/>
              <a:t>-sampler installation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3932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248400" y="1524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/>
              <a:t>2013/05/27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0111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248400" y="1524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/>
              <a:t>2013/05/31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678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410200" y="152400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/>
              <a:t>2013/06/12</a:t>
            </a:r>
          </a:p>
          <a:p>
            <a:pPr algn="r"/>
            <a:r>
              <a:rPr lang="en-US" altLang="ja-JP" sz="2800" dirty="0" err="1" smtClean="0"/>
              <a:t>Picarro</a:t>
            </a:r>
            <a:r>
              <a:rPr lang="en-US" altLang="ja-JP" sz="2800" dirty="0" smtClean="0"/>
              <a:t> Installation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3526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248400" y="1524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/>
              <a:t>2013/06/18</a:t>
            </a:r>
          </a:p>
        </p:txBody>
      </p:sp>
    </p:spTree>
    <p:extLst>
      <p:ext uri="{BB962C8B-B14F-4D97-AF65-F5344CB8AC3E}">
        <p14:creationId xmlns:p14="http://schemas.microsoft.com/office/powerpoint/2010/main" val="259578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34</Words>
  <Application>Microsoft Office PowerPoint</Application>
  <PresentationFormat>画面に合わせる (4:3)</PresentationFormat>
  <Paragraphs>27</Paragraphs>
  <Slides>42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46" baseType="lpstr">
      <vt:lpstr>ＭＳ Ｐゴシック</vt:lpstr>
      <vt:lpstr>Arial</vt:lpstr>
      <vt:lpstr>Calibri</vt:lpstr>
      <vt:lpstr>Office ​​テーマ</vt:lpstr>
      <vt:lpstr>Mase Isotope Observation Campaign In 2013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Kei Yoshimura</dc:creator>
  <cp:lastModifiedBy>kei</cp:lastModifiedBy>
  <cp:revision>22</cp:revision>
  <dcterms:created xsi:type="dcterms:W3CDTF">2013-06-22T07:32:38Z</dcterms:created>
  <dcterms:modified xsi:type="dcterms:W3CDTF">2013-09-10T05:29:33Z</dcterms:modified>
</cp:coreProperties>
</file>